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3" r:id="rId3"/>
    <p:sldId id="299" r:id="rId4"/>
    <p:sldId id="295" r:id="rId5"/>
    <p:sldId id="296" r:id="rId6"/>
    <p:sldId id="300" r:id="rId7"/>
    <p:sldId id="302" r:id="rId8"/>
    <p:sldId id="298" r:id="rId9"/>
    <p:sldId id="304" r:id="rId10"/>
    <p:sldId id="305" r:id="rId11"/>
    <p:sldId id="306" r:id="rId12"/>
    <p:sldId id="308" r:id="rId13"/>
    <p:sldId id="307" r:id="rId14"/>
    <p:sldId id="263" r:id="rId15"/>
    <p:sldId id="271" r:id="rId16"/>
    <p:sldId id="30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  <a:srgbClr val="FF9900"/>
    <a:srgbClr val="00CC00"/>
    <a:srgbClr val="FF66CC"/>
    <a:srgbClr val="FF0066"/>
    <a:srgbClr val="6699FF"/>
    <a:srgbClr val="FF6600"/>
    <a:srgbClr val="FF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3" autoAdjust="0"/>
    <p:restoredTop sz="85109" autoAdjust="0"/>
  </p:normalViewPr>
  <p:slideViewPr>
    <p:cSldViewPr snapToGrid="0">
      <p:cViewPr varScale="1">
        <p:scale>
          <a:sx n="72" d="100"/>
          <a:sy n="72" d="100"/>
        </p:scale>
        <p:origin x="22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 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DC38F-9BE2-48B0-8C0B-79FC7B2B3C7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9C92B-7BF6-4592-8881-D5F3B7A22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3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05F-F5D4-4F77-B8B4-A6E5456F65B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9221-D188-4F8E-B547-BD03041C1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05F-F5D4-4F77-B8B4-A6E5456F65B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9221-D188-4F8E-B547-BD03041C1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4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05F-F5D4-4F77-B8B4-A6E5456F65B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9221-D188-4F8E-B547-BD03041C1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05F-F5D4-4F77-B8B4-A6E5456F65B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9221-D188-4F8E-B547-BD03041C1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05F-F5D4-4F77-B8B4-A6E5456F65B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9221-D188-4F8E-B547-BD03041C1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05F-F5D4-4F77-B8B4-A6E5456F65B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9221-D188-4F8E-B547-BD03041C1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0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05F-F5D4-4F77-B8B4-A6E5456F65B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9221-D188-4F8E-B547-BD03041C1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7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05F-F5D4-4F77-B8B4-A6E5456F65B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9221-D188-4F8E-B547-BD03041C1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5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05F-F5D4-4F77-B8B4-A6E5456F65B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9221-D188-4F8E-B547-BD03041C1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05F-F5D4-4F77-B8B4-A6E5456F65B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9221-D188-4F8E-B547-BD03041C1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CC05F-F5D4-4F77-B8B4-A6E5456F65B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9221-D188-4F8E-B547-BD03041C1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CC05F-F5D4-4F77-B8B4-A6E5456F65BA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99221-D188-4F8E-B547-BD03041C1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3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13" Type="http://schemas.openxmlformats.org/officeDocument/2006/relationships/slide" Target="slide7.xml" /><Relationship Id="rId3" Type="http://schemas.openxmlformats.org/officeDocument/2006/relationships/slideLayout" Target="../slideLayouts/slideLayout4.xml" /><Relationship Id="rId7" Type="http://schemas.openxmlformats.org/officeDocument/2006/relationships/image" Target="../media/image6.PNG" /><Relationship Id="rId12" Type="http://schemas.openxmlformats.org/officeDocument/2006/relationships/slide" Target="slide6.xml" /><Relationship Id="rId2" Type="http://schemas.openxmlformats.org/officeDocument/2006/relationships/control" Target="../activeX/activeX1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5.PNG" /><Relationship Id="rId11" Type="http://schemas.openxmlformats.org/officeDocument/2006/relationships/slide" Target="slide5.xml" /><Relationship Id="rId5" Type="http://schemas.openxmlformats.org/officeDocument/2006/relationships/image" Target="../media/image4.PNG" /><Relationship Id="rId10" Type="http://schemas.openxmlformats.org/officeDocument/2006/relationships/slide" Target="slide4.xml" /><Relationship Id="rId4" Type="http://schemas.openxmlformats.org/officeDocument/2006/relationships/audio" Target="../media/audio1.wav" /><Relationship Id="rId9" Type="http://schemas.openxmlformats.org/officeDocument/2006/relationships/slide" Target="slide3.xml" /><Relationship Id="rId14" Type="http://schemas.openxmlformats.org/officeDocument/2006/relationships/image" Target="../media/image3.wmf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slide" Target="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2ABA40FD-6A59-4061-84E8-F5076C1BE1D3}"/>
              </a:ext>
            </a:extLst>
          </p:cNvPr>
          <p:cNvSpPr>
            <a:spLocks noGrp="1"/>
          </p:cNvSpPr>
          <p:nvPr/>
        </p:nvSpPr>
        <p:spPr>
          <a:xfrm>
            <a:off x="3556512" y="176650"/>
            <a:ext cx="5414255" cy="1243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None/>
              <a:defRPr sz="20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None/>
              <a:defRPr sz="18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None/>
              <a:defRPr sz="1600" kern="1200">
                <a:solidFill>
                  <a:srgbClr val="FFFFFF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GD&amp;ĐT </a:t>
            </a:r>
            <a:r>
              <a:rPr lang="en-US" sz="28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Đăk</a:t>
            </a:r>
            <a:r>
              <a:rPr lang="en-US" sz="28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Lăk</a:t>
            </a:r>
            <a:endParaRPr lang="en-US" sz="2800" b="1" dirty="0">
              <a:solidFill>
                <a:srgbClr val="002060">
                  <a:alpha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GD&amp;ĐT </a:t>
            </a:r>
            <a:r>
              <a:rPr lang="en-US" sz="28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28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M’Gar</a:t>
            </a:r>
            <a:endParaRPr lang="en-US" sz="2800" b="1" dirty="0">
              <a:solidFill>
                <a:srgbClr val="002060">
                  <a:alpha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2060">
                  <a:alpha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2060">
                  <a:alpha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4C6D0D-5C6E-473C-8509-DAFCF852BF59}"/>
              </a:ext>
            </a:extLst>
          </p:cNvPr>
          <p:cNvSpPr>
            <a:spLocks noGrp="1"/>
          </p:cNvSpPr>
          <p:nvPr/>
        </p:nvSpPr>
        <p:spPr>
          <a:xfrm>
            <a:off x="548640" y="2216075"/>
            <a:ext cx="9488244" cy="24419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dirty="0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b="1" dirty="0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b="1" dirty="0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b="1" dirty="0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dirty="0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b="1" dirty="0" err="1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lớp</a:t>
            </a:r>
            <a:r>
              <a:rPr lang="en-US" b="1" dirty="0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7A5 </a:t>
            </a:r>
            <a:r>
              <a:rPr lang="en-US" b="1" dirty="0" err="1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b="1" dirty="0">
                <a:solidFill>
                  <a:srgbClr val="FF0000">
                    <a:alpha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nay!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FD7C066-1C4C-4A39-9A35-6730CFD25BDE}"/>
              </a:ext>
            </a:extLst>
          </p:cNvPr>
          <p:cNvSpPr txBox="1">
            <a:spLocks/>
          </p:cNvSpPr>
          <p:nvPr/>
        </p:nvSpPr>
        <p:spPr>
          <a:xfrm>
            <a:off x="2884756" y="5626248"/>
            <a:ext cx="7367281" cy="1000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6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6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600" b="1" dirty="0">
              <a:solidFill>
                <a:srgbClr val="002060">
                  <a:alpha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6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6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6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b="1" dirty="0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>
                    <a:alpha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sz="2600" b="1" dirty="0">
              <a:solidFill>
                <a:srgbClr val="002060">
                  <a:alpha val="8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4105" y="839099"/>
            <a:ext cx="11554609" cy="8359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161826" y="96819"/>
            <a:ext cx="9972339" cy="69924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10: THỰC HÀNH TỔNG HỢP (T2)</a:t>
            </a:r>
          </a:p>
        </p:txBody>
      </p:sp>
      <p:pic>
        <p:nvPicPr>
          <p:cNvPr id="7170" name="Picture 2" descr="D:\HUYEN TRANG\THI GVG TINH 2020-2021\THI THUC HANH\HINH ANH\kisspng-clip-art-vector-graphics-computer-student-shutters-amp-quot-5b899546d21f53.3361825315357433028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913" y="1322804"/>
            <a:ext cx="1158997" cy="7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379747" y="2151529"/>
            <a:ext cx="4528968" cy="46257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Excel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300" dirty="0"/>
          </a:p>
        </p:txBody>
      </p:sp>
      <p:pic>
        <p:nvPicPr>
          <p:cNvPr id="7" name="Picture 2" descr="D:\HUYEN TRANG\THI GVG TINH 2020-2021\THI THUC HANH\HINH ANH\bài 2a,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0" y="1642468"/>
            <a:ext cx="6923986" cy="50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wn Arrow 1"/>
          <p:cNvSpPr/>
          <p:nvPr/>
        </p:nvSpPr>
        <p:spPr>
          <a:xfrm rot="2545559">
            <a:off x="4965013" y="2624642"/>
            <a:ext cx="310827" cy="127553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0703859" y="1322804"/>
            <a:ext cx="925157" cy="6673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10’</a:t>
            </a:r>
          </a:p>
        </p:txBody>
      </p:sp>
    </p:spTree>
    <p:extLst>
      <p:ext uri="{BB962C8B-B14F-4D97-AF65-F5344CB8AC3E}">
        <p14:creationId xmlns:p14="http://schemas.microsoft.com/office/powerpoint/2010/main" val="22541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4105" y="839099"/>
            <a:ext cx="11554609" cy="8359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161826" y="96819"/>
            <a:ext cx="9972339" cy="69924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10: THỰC HÀNH TỔNG HỢP (T2)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92886" y="1698056"/>
            <a:ext cx="5002304" cy="20314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171" name="Picture 3" descr="D:\HUYEN TRANG\THI GVG TINH 2020-2021\THI THUC HANH\HINH ANH\f225edccdc574a9ae38b00fefe75263c.png_wh8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75" y="4460575"/>
            <a:ext cx="883771" cy="8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HUYEN TRANG\THI GVG TINH 2020-2021\THI THUC HANH\HINH ANH\cột thê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38" y="3675738"/>
            <a:ext cx="1303318" cy="245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6443831" y="1570617"/>
            <a:ext cx="5561703" cy="3194196"/>
          </a:xfrm>
          <a:prstGeom prst="wedgeEllipseCallout">
            <a:avLst>
              <a:gd name="adj1" fmla="val -65373"/>
              <a:gd name="adj2" fmla="val 66071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Oval 7"/>
          <p:cNvSpPr/>
          <p:nvPr/>
        </p:nvSpPr>
        <p:spPr>
          <a:xfrm>
            <a:off x="4631989" y="5461824"/>
            <a:ext cx="925157" cy="6673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10’</a:t>
            </a:r>
          </a:p>
        </p:txBody>
      </p:sp>
    </p:spTree>
    <p:extLst>
      <p:ext uri="{BB962C8B-B14F-4D97-AF65-F5344CB8AC3E}">
        <p14:creationId xmlns:p14="http://schemas.microsoft.com/office/powerpoint/2010/main" val="29018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HUYEN TRANG\THI GVG TINH 2020-2021\THI THUC HANH\HINH ANH\câu 2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49" y="1882587"/>
            <a:ext cx="9789459" cy="472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4105" y="839099"/>
            <a:ext cx="11554609" cy="8359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161826" y="96819"/>
            <a:ext cx="9972339" cy="69924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10: THỰC HÀNH TỔNG HỢP (T2)</a:t>
            </a:r>
          </a:p>
        </p:txBody>
      </p:sp>
      <p:sp>
        <p:nvSpPr>
          <p:cNvPr id="6" name="Down Arrow 5"/>
          <p:cNvSpPr/>
          <p:nvPr/>
        </p:nvSpPr>
        <p:spPr>
          <a:xfrm>
            <a:off x="6857999" y="2791187"/>
            <a:ext cx="462579" cy="1129553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99294" y="4324573"/>
            <a:ext cx="2893807" cy="355002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336254" y="2076226"/>
            <a:ext cx="2883050" cy="2237590"/>
          </a:xfrm>
          <a:custGeom>
            <a:avLst/>
            <a:gdLst>
              <a:gd name="connsiteX0" fmla="*/ 2883050 w 2883050"/>
              <a:gd name="connsiteY0" fmla="*/ 2237590 h 2237590"/>
              <a:gd name="connsiteX1" fmla="*/ 1473798 w 2883050"/>
              <a:gd name="connsiteY1" fmla="*/ 645459 h 2237590"/>
              <a:gd name="connsiteX2" fmla="*/ 0 w 2883050"/>
              <a:gd name="connsiteY2" fmla="*/ 0 h 223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3050" h="2237590">
                <a:moveTo>
                  <a:pt x="2883050" y="2237590"/>
                </a:moveTo>
                <a:lnTo>
                  <a:pt x="1473798" y="645459"/>
                </a:ln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gular Pentagon 13"/>
          <p:cNvSpPr/>
          <p:nvPr/>
        </p:nvSpPr>
        <p:spPr>
          <a:xfrm>
            <a:off x="9246197" y="3113072"/>
            <a:ext cx="978704" cy="807668"/>
          </a:xfrm>
          <a:prstGeom prst="pen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8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4105" y="839099"/>
            <a:ext cx="11554609" cy="8359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161826" y="96819"/>
            <a:ext cx="9972339" cy="69924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10: THỰC HÀNH TỔNG HỢP (T2)</a:t>
            </a:r>
          </a:p>
        </p:txBody>
      </p:sp>
      <p:pic>
        <p:nvPicPr>
          <p:cNvPr id="9218" name="Picture 2" descr="D:\HUYEN TRANG\THI GVG TINH 2020-2021\THI THUC HANH\HINH ANH\định dạ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01" y="2227250"/>
            <a:ext cx="8301398" cy="423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47888" y="1673709"/>
            <a:ext cx="7799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615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>
            <a:off x="1338605" y="1690687"/>
            <a:ext cx="1941921" cy="2074489"/>
          </a:xfrm>
          <a:prstGeom prst="round2Same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604" y="796066"/>
            <a:ext cx="6036939" cy="89462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CẦN NẮM</a:t>
            </a:r>
            <a:endParaRPr lang="en-US" sz="3200" dirty="0"/>
          </a:p>
        </p:txBody>
      </p:sp>
      <p:sp>
        <p:nvSpPr>
          <p:cNvPr id="12" name="Freeform 11"/>
          <p:cNvSpPr/>
          <p:nvPr/>
        </p:nvSpPr>
        <p:spPr>
          <a:xfrm flipV="1">
            <a:off x="1338606" y="2828041"/>
            <a:ext cx="1941921" cy="2931736"/>
          </a:xfrm>
          <a:custGeom>
            <a:avLst/>
            <a:gdLst>
              <a:gd name="connsiteX0" fmla="*/ 0 w 1941921"/>
              <a:gd name="connsiteY0" fmla="*/ 2931736 h 2931736"/>
              <a:gd name="connsiteX1" fmla="*/ 424204 w 1941921"/>
              <a:gd name="connsiteY1" fmla="*/ 2931736 h 2931736"/>
              <a:gd name="connsiteX2" fmla="*/ 970960 w 1941921"/>
              <a:gd name="connsiteY2" fmla="*/ 2384980 h 2931736"/>
              <a:gd name="connsiteX3" fmla="*/ 1517716 w 1941921"/>
              <a:gd name="connsiteY3" fmla="*/ 2931736 h 2931736"/>
              <a:gd name="connsiteX4" fmla="*/ 1941921 w 1941921"/>
              <a:gd name="connsiteY4" fmla="*/ 2931736 h 2931736"/>
              <a:gd name="connsiteX5" fmla="*/ 1941921 w 1941921"/>
              <a:gd name="connsiteY5" fmla="*/ 323660 h 2931736"/>
              <a:gd name="connsiteX6" fmla="*/ 1618261 w 1941921"/>
              <a:gd name="connsiteY6" fmla="*/ 0 h 2931736"/>
              <a:gd name="connsiteX7" fmla="*/ 323660 w 1941921"/>
              <a:gd name="connsiteY7" fmla="*/ 0 h 2931736"/>
              <a:gd name="connsiteX8" fmla="*/ 0 w 1941921"/>
              <a:gd name="connsiteY8" fmla="*/ 323660 h 29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1921" h="2931736">
                <a:moveTo>
                  <a:pt x="0" y="2931736"/>
                </a:moveTo>
                <a:lnTo>
                  <a:pt x="424204" y="2931736"/>
                </a:lnTo>
                <a:cubicBezTo>
                  <a:pt x="424204" y="2629771"/>
                  <a:pt x="668995" y="2384980"/>
                  <a:pt x="970960" y="2384980"/>
                </a:cubicBezTo>
                <a:cubicBezTo>
                  <a:pt x="1272925" y="2384980"/>
                  <a:pt x="1517716" y="2629771"/>
                  <a:pt x="1517716" y="2931736"/>
                </a:cubicBezTo>
                <a:lnTo>
                  <a:pt x="1941921" y="2931736"/>
                </a:lnTo>
                <a:lnTo>
                  <a:pt x="1941921" y="323660"/>
                </a:lnTo>
                <a:cubicBezTo>
                  <a:pt x="1941921" y="144908"/>
                  <a:pt x="1797013" y="0"/>
                  <a:pt x="1618261" y="0"/>
                </a:cubicBezTo>
                <a:lnTo>
                  <a:pt x="323660" y="0"/>
                </a:lnTo>
                <a:cubicBezTo>
                  <a:pt x="144908" y="0"/>
                  <a:pt x="0" y="144908"/>
                  <a:pt x="0" y="3236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7000" sy="107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58678" y="1913856"/>
            <a:ext cx="1307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1490" y="3337741"/>
            <a:ext cx="1616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2400" b="1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b="1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FF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62" y="5049871"/>
            <a:ext cx="586719" cy="632896"/>
          </a:xfrm>
          <a:prstGeom prst="rect">
            <a:avLst/>
          </a:prstGeom>
        </p:spPr>
      </p:pic>
      <p:sp>
        <p:nvSpPr>
          <p:cNvPr id="22" name="Round Same Side Corner Rectangle 21"/>
          <p:cNvSpPr/>
          <p:nvPr/>
        </p:nvSpPr>
        <p:spPr>
          <a:xfrm>
            <a:off x="4092437" y="1690687"/>
            <a:ext cx="1941921" cy="2074489"/>
          </a:xfrm>
          <a:prstGeom prst="round2Same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V="1">
            <a:off x="4092438" y="2828041"/>
            <a:ext cx="1941921" cy="2931736"/>
          </a:xfrm>
          <a:custGeom>
            <a:avLst/>
            <a:gdLst>
              <a:gd name="connsiteX0" fmla="*/ 0 w 1941921"/>
              <a:gd name="connsiteY0" fmla="*/ 2931736 h 2931736"/>
              <a:gd name="connsiteX1" fmla="*/ 424204 w 1941921"/>
              <a:gd name="connsiteY1" fmla="*/ 2931736 h 2931736"/>
              <a:gd name="connsiteX2" fmla="*/ 970960 w 1941921"/>
              <a:gd name="connsiteY2" fmla="*/ 2384980 h 2931736"/>
              <a:gd name="connsiteX3" fmla="*/ 1517716 w 1941921"/>
              <a:gd name="connsiteY3" fmla="*/ 2931736 h 2931736"/>
              <a:gd name="connsiteX4" fmla="*/ 1941921 w 1941921"/>
              <a:gd name="connsiteY4" fmla="*/ 2931736 h 2931736"/>
              <a:gd name="connsiteX5" fmla="*/ 1941921 w 1941921"/>
              <a:gd name="connsiteY5" fmla="*/ 323660 h 2931736"/>
              <a:gd name="connsiteX6" fmla="*/ 1618261 w 1941921"/>
              <a:gd name="connsiteY6" fmla="*/ 0 h 2931736"/>
              <a:gd name="connsiteX7" fmla="*/ 323660 w 1941921"/>
              <a:gd name="connsiteY7" fmla="*/ 0 h 2931736"/>
              <a:gd name="connsiteX8" fmla="*/ 0 w 1941921"/>
              <a:gd name="connsiteY8" fmla="*/ 323660 h 29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1921" h="2931736">
                <a:moveTo>
                  <a:pt x="0" y="2931736"/>
                </a:moveTo>
                <a:lnTo>
                  <a:pt x="424204" y="2931736"/>
                </a:lnTo>
                <a:cubicBezTo>
                  <a:pt x="424204" y="2629771"/>
                  <a:pt x="668995" y="2384980"/>
                  <a:pt x="970960" y="2384980"/>
                </a:cubicBezTo>
                <a:cubicBezTo>
                  <a:pt x="1272925" y="2384980"/>
                  <a:pt x="1517716" y="2629771"/>
                  <a:pt x="1517716" y="2931736"/>
                </a:cubicBezTo>
                <a:lnTo>
                  <a:pt x="1941921" y="2931736"/>
                </a:lnTo>
                <a:lnTo>
                  <a:pt x="1941921" y="323660"/>
                </a:lnTo>
                <a:cubicBezTo>
                  <a:pt x="1941921" y="144908"/>
                  <a:pt x="1797013" y="0"/>
                  <a:pt x="1618261" y="0"/>
                </a:cubicBezTo>
                <a:lnTo>
                  <a:pt x="323660" y="0"/>
                </a:lnTo>
                <a:cubicBezTo>
                  <a:pt x="144908" y="0"/>
                  <a:pt x="0" y="144908"/>
                  <a:pt x="0" y="3236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7000" sy="107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412510" y="1913856"/>
            <a:ext cx="1307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55322" y="3431615"/>
            <a:ext cx="1616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27" y="5132995"/>
            <a:ext cx="479741" cy="517498"/>
          </a:xfrm>
          <a:prstGeom prst="rect">
            <a:avLst/>
          </a:prstGeom>
        </p:spPr>
      </p:pic>
      <p:sp>
        <p:nvSpPr>
          <p:cNvPr id="27" name="Round Same Side Corner Rectangle 26"/>
          <p:cNvSpPr/>
          <p:nvPr/>
        </p:nvSpPr>
        <p:spPr>
          <a:xfrm>
            <a:off x="6752157" y="1690687"/>
            <a:ext cx="1941921" cy="2074489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flipV="1">
            <a:off x="6752158" y="2828041"/>
            <a:ext cx="1941921" cy="2931736"/>
          </a:xfrm>
          <a:custGeom>
            <a:avLst/>
            <a:gdLst>
              <a:gd name="connsiteX0" fmla="*/ 0 w 1941921"/>
              <a:gd name="connsiteY0" fmla="*/ 2931736 h 2931736"/>
              <a:gd name="connsiteX1" fmla="*/ 424204 w 1941921"/>
              <a:gd name="connsiteY1" fmla="*/ 2931736 h 2931736"/>
              <a:gd name="connsiteX2" fmla="*/ 970960 w 1941921"/>
              <a:gd name="connsiteY2" fmla="*/ 2384980 h 2931736"/>
              <a:gd name="connsiteX3" fmla="*/ 1517716 w 1941921"/>
              <a:gd name="connsiteY3" fmla="*/ 2931736 h 2931736"/>
              <a:gd name="connsiteX4" fmla="*/ 1941921 w 1941921"/>
              <a:gd name="connsiteY4" fmla="*/ 2931736 h 2931736"/>
              <a:gd name="connsiteX5" fmla="*/ 1941921 w 1941921"/>
              <a:gd name="connsiteY5" fmla="*/ 323660 h 2931736"/>
              <a:gd name="connsiteX6" fmla="*/ 1618261 w 1941921"/>
              <a:gd name="connsiteY6" fmla="*/ 0 h 2931736"/>
              <a:gd name="connsiteX7" fmla="*/ 323660 w 1941921"/>
              <a:gd name="connsiteY7" fmla="*/ 0 h 2931736"/>
              <a:gd name="connsiteX8" fmla="*/ 0 w 1941921"/>
              <a:gd name="connsiteY8" fmla="*/ 323660 h 29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1921" h="2931736">
                <a:moveTo>
                  <a:pt x="0" y="2931736"/>
                </a:moveTo>
                <a:lnTo>
                  <a:pt x="424204" y="2931736"/>
                </a:lnTo>
                <a:cubicBezTo>
                  <a:pt x="424204" y="2629771"/>
                  <a:pt x="668995" y="2384980"/>
                  <a:pt x="970960" y="2384980"/>
                </a:cubicBezTo>
                <a:cubicBezTo>
                  <a:pt x="1272925" y="2384980"/>
                  <a:pt x="1517716" y="2629771"/>
                  <a:pt x="1517716" y="2931736"/>
                </a:cubicBezTo>
                <a:lnTo>
                  <a:pt x="1941921" y="2931736"/>
                </a:lnTo>
                <a:lnTo>
                  <a:pt x="1941921" y="323660"/>
                </a:lnTo>
                <a:cubicBezTo>
                  <a:pt x="1941921" y="144908"/>
                  <a:pt x="1797013" y="0"/>
                  <a:pt x="1618261" y="0"/>
                </a:cubicBezTo>
                <a:lnTo>
                  <a:pt x="323660" y="0"/>
                </a:lnTo>
                <a:cubicBezTo>
                  <a:pt x="144908" y="0"/>
                  <a:pt x="0" y="144908"/>
                  <a:pt x="0" y="3236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7000" sy="107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072230" y="1913856"/>
            <a:ext cx="1307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54808" y="3387133"/>
            <a:ext cx="1939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 Same Side Corner Rectangle 31"/>
          <p:cNvSpPr/>
          <p:nvPr/>
        </p:nvSpPr>
        <p:spPr>
          <a:xfrm>
            <a:off x="9411876" y="1690687"/>
            <a:ext cx="1941921" cy="2074489"/>
          </a:xfrm>
          <a:prstGeom prst="round2Same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flipV="1">
            <a:off x="9411877" y="2828041"/>
            <a:ext cx="1941921" cy="2931736"/>
          </a:xfrm>
          <a:custGeom>
            <a:avLst/>
            <a:gdLst>
              <a:gd name="connsiteX0" fmla="*/ 0 w 1941921"/>
              <a:gd name="connsiteY0" fmla="*/ 2931736 h 2931736"/>
              <a:gd name="connsiteX1" fmla="*/ 424204 w 1941921"/>
              <a:gd name="connsiteY1" fmla="*/ 2931736 h 2931736"/>
              <a:gd name="connsiteX2" fmla="*/ 970960 w 1941921"/>
              <a:gd name="connsiteY2" fmla="*/ 2384980 h 2931736"/>
              <a:gd name="connsiteX3" fmla="*/ 1517716 w 1941921"/>
              <a:gd name="connsiteY3" fmla="*/ 2931736 h 2931736"/>
              <a:gd name="connsiteX4" fmla="*/ 1941921 w 1941921"/>
              <a:gd name="connsiteY4" fmla="*/ 2931736 h 2931736"/>
              <a:gd name="connsiteX5" fmla="*/ 1941921 w 1941921"/>
              <a:gd name="connsiteY5" fmla="*/ 323660 h 2931736"/>
              <a:gd name="connsiteX6" fmla="*/ 1618261 w 1941921"/>
              <a:gd name="connsiteY6" fmla="*/ 0 h 2931736"/>
              <a:gd name="connsiteX7" fmla="*/ 323660 w 1941921"/>
              <a:gd name="connsiteY7" fmla="*/ 0 h 2931736"/>
              <a:gd name="connsiteX8" fmla="*/ 0 w 1941921"/>
              <a:gd name="connsiteY8" fmla="*/ 323660 h 29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1921" h="2931736">
                <a:moveTo>
                  <a:pt x="0" y="2931736"/>
                </a:moveTo>
                <a:lnTo>
                  <a:pt x="424204" y="2931736"/>
                </a:lnTo>
                <a:cubicBezTo>
                  <a:pt x="424204" y="2629771"/>
                  <a:pt x="668995" y="2384980"/>
                  <a:pt x="970960" y="2384980"/>
                </a:cubicBezTo>
                <a:cubicBezTo>
                  <a:pt x="1272925" y="2384980"/>
                  <a:pt x="1517716" y="2629771"/>
                  <a:pt x="1517716" y="2931736"/>
                </a:cubicBezTo>
                <a:lnTo>
                  <a:pt x="1941921" y="2931736"/>
                </a:lnTo>
                <a:lnTo>
                  <a:pt x="1941921" y="323660"/>
                </a:lnTo>
                <a:cubicBezTo>
                  <a:pt x="1941921" y="144908"/>
                  <a:pt x="1797013" y="0"/>
                  <a:pt x="1618261" y="0"/>
                </a:cubicBezTo>
                <a:lnTo>
                  <a:pt x="323660" y="0"/>
                </a:lnTo>
                <a:cubicBezTo>
                  <a:pt x="144908" y="0"/>
                  <a:pt x="0" y="144908"/>
                  <a:pt x="0" y="3236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7000" sy="107000" algn="ctr" rotWithShape="0">
              <a:schemeClr val="tx1"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731949" y="1913856"/>
            <a:ext cx="1307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74761" y="3337741"/>
            <a:ext cx="1616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981" y="5193956"/>
            <a:ext cx="463349" cy="49981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054" y="5175405"/>
            <a:ext cx="525426" cy="566779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1161826" y="96819"/>
            <a:ext cx="9972339" cy="69924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10: THỰC HÀNH TỔNG HỢP (T2)</a:t>
            </a:r>
          </a:p>
        </p:txBody>
      </p:sp>
    </p:spTree>
    <p:extLst>
      <p:ext uri="{BB962C8B-B14F-4D97-AF65-F5344CB8AC3E}">
        <p14:creationId xmlns:p14="http://schemas.microsoft.com/office/powerpoint/2010/main" val="15630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2" grpId="0" animBg="1"/>
      <p:bldP spid="14" grpId="0"/>
      <p:bldP spid="15" grpId="0"/>
      <p:bldP spid="22" grpId="0" animBg="1"/>
      <p:bldP spid="23" grpId="0" animBg="1"/>
      <p:bldP spid="24" grpId="0"/>
      <p:bldP spid="25" grpId="0"/>
      <p:bldP spid="27" grpId="0" animBg="1"/>
      <p:bldP spid="28" grpId="0" animBg="1"/>
      <p:bldP spid="29" grpId="0"/>
      <p:bldP spid="30" grpId="0"/>
      <p:bldP spid="32" grpId="0" animBg="1"/>
      <p:bldP spid="33" grpId="0" animBg="1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85279" y="462532"/>
            <a:ext cx="8361127" cy="963460"/>
          </a:xfrm>
          <a:custGeom>
            <a:avLst/>
            <a:gdLst>
              <a:gd name="connsiteX0" fmla="*/ 0 w 8281582"/>
              <a:gd name="connsiteY0" fmla="*/ 0 h 1566175"/>
              <a:gd name="connsiteX1" fmla="*/ 8281582 w 8281582"/>
              <a:gd name="connsiteY1" fmla="*/ 0 h 1566175"/>
              <a:gd name="connsiteX2" fmla="*/ 8281582 w 8281582"/>
              <a:gd name="connsiteY2" fmla="*/ 1566175 h 1566175"/>
              <a:gd name="connsiteX3" fmla="*/ 0 w 8281582"/>
              <a:gd name="connsiteY3" fmla="*/ 1566175 h 1566175"/>
              <a:gd name="connsiteX4" fmla="*/ 0 w 8281582"/>
              <a:gd name="connsiteY4" fmla="*/ 0 h 156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1582" h="1566175">
                <a:moveTo>
                  <a:pt x="0" y="0"/>
                </a:moveTo>
                <a:lnTo>
                  <a:pt x="8281582" y="0"/>
                </a:lnTo>
                <a:lnTo>
                  <a:pt x="8281582" y="1566175"/>
                </a:lnTo>
                <a:lnTo>
                  <a:pt x="0" y="156617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0066"/>
              </a:gs>
              <a:gs pos="28000">
                <a:srgbClr val="FF66CC"/>
              </a:gs>
            </a:gsLst>
            <a:lin ang="5400000" scaled="0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8" name="Freeform 7"/>
          <p:cNvSpPr/>
          <p:nvPr/>
        </p:nvSpPr>
        <p:spPr>
          <a:xfrm>
            <a:off x="585909" y="2182181"/>
            <a:ext cx="2757831" cy="3288969"/>
          </a:xfrm>
          <a:custGeom>
            <a:avLst/>
            <a:gdLst>
              <a:gd name="connsiteX0" fmla="*/ 0 w 2757831"/>
              <a:gd name="connsiteY0" fmla="*/ 0 h 3288969"/>
              <a:gd name="connsiteX1" fmla="*/ 2757831 w 2757831"/>
              <a:gd name="connsiteY1" fmla="*/ 0 h 3288969"/>
              <a:gd name="connsiteX2" fmla="*/ 2757831 w 2757831"/>
              <a:gd name="connsiteY2" fmla="*/ 3288969 h 3288969"/>
              <a:gd name="connsiteX3" fmla="*/ 0 w 2757831"/>
              <a:gd name="connsiteY3" fmla="*/ 3288969 h 3288969"/>
              <a:gd name="connsiteX4" fmla="*/ 0 w 2757831"/>
              <a:gd name="connsiteY4" fmla="*/ 0 h 328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831" h="3288969">
                <a:moveTo>
                  <a:pt x="0" y="0"/>
                </a:moveTo>
                <a:lnTo>
                  <a:pt x="2757831" y="0"/>
                </a:lnTo>
                <a:lnTo>
                  <a:pt x="2757831" y="3288969"/>
                </a:lnTo>
                <a:lnTo>
                  <a:pt x="0" y="3288969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43741" y="2182181"/>
            <a:ext cx="2757831" cy="3288969"/>
          </a:xfrm>
          <a:custGeom>
            <a:avLst/>
            <a:gdLst>
              <a:gd name="connsiteX0" fmla="*/ 0 w 2757831"/>
              <a:gd name="connsiteY0" fmla="*/ 0 h 3288969"/>
              <a:gd name="connsiteX1" fmla="*/ 2757831 w 2757831"/>
              <a:gd name="connsiteY1" fmla="*/ 0 h 3288969"/>
              <a:gd name="connsiteX2" fmla="*/ 2757831 w 2757831"/>
              <a:gd name="connsiteY2" fmla="*/ 3288969 h 3288969"/>
              <a:gd name="connsiteX3" fmla="*/ 0 w 2757831"/>
              <a:gd name="connsiteY3" fmla="*/ 3288969 h 3288969"/>
              <a:gd name="connsiteX4" fmla="*/ 0 w 2757831"/>
              <a:gd name="connsiteY4" fmla="*/ 0 h 328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831" h="3288969">
                <a:moveTo>
                  <a:pt x="0" y="0"/>
                </a:moveTo>
                <a:lnTo>
                  <a:pt x="2757831" y="0"/>
                </a:lnTo>
                <a:lnTo>
                  <a:pt x="2757831" y="3288969"/>
                </a:lnTo>
                <a:lnTo>
                  <a:pt x="0" y="3288969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101572" y="2182181"/>
            <a:ext cx="2757831" cy="3288969"/>
          </a:xfrm>
          <a:custGeom>
            <a:avLst/>
            <a:gdLst>
              <a:gd name="connsiteX0" fmla="*/ 0 w 2757831"/>
              <a:gd name="connsiteY0" fmla="*/ 0 h 3288969"/>
              <a:gd name="connsiteX1" fmla="*/ 2757831 w 2757831"/>
              <a:gd name="connsiteY1" fmla="*/ 0 h 3288969"/>
              <a:gd name="connsiteX2" fmla="*/ 2757831 w 2757831"/>
              <a:gd name="connsiteY2" fmla="*/ 3288969 h 3288969"/>
              <a:gd name="connsiteX3" fmla="*/ 0 w 2757831"/>
              <a:gd name="connsiteY3" fmla="*/ 3288969 h 3288969"/>
              <a:gd name="connsiteX4" fmla="*/ 0 w 2757831"/>
              <a:gd name="connsiteY4" fmla="*/ 0 h 328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831" h="3288969">
                <a:moveTo>
                  <a:pt x="0" y="0"/>
                </a:moveTo>
                <a:lnTo>
                  <a:pt x="2757831" y="0"/>
                </a:lnTo>
                <a:lnTo>
                  <a:pt x="2757831" y="3288969"/>
                </a:lnTo>
                <a:lnTo>
                  <a:pt x="0" y="3288969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04" y="5602109"/>
            <a:ext cx="802580" cy="81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/>
        </p:nvSpPr>
        <p:spPr>
          <a:xfrm>
            <a:off x="8867491" y="2182181"/>
            <a:ext cx="2757831" cy="3288969"/>
          </a:xfrm>
          <a:custGeom>
            <a:avLst/>
            <a:gdLst>
              <a:gd name="connsiteX0" fmla="*/ 0 w 2757831"/>
              <a:gd name="connsiteY0" fmla="*/ 0 h 3288969"/>
              <a:gd name="connsiteX1" fmla="*/ 2757831 w 2757831"/>
              <a:gd name="connsiteY1" fmla="*/ 0 h 3288969"/>
              <a:gd name="connsiteX2" fmla="*/ 2757831 w 2757831"/>
              <a:gd name="connsiteY2" fmla="*/ 3288969 h 3288969"/>
              <a:gd name="connsiteX3" fmla="*/ 0 w 2757831"/>
              <a:gd name="connsiteY3" fmla="*/ 3288969 h 3288969"/>
              <a:gd name="connsiteX4" fmla="*/ 0 w 2757831"/>
              <a:gd name="connsiteY4" fmla="*/ 0 h 328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7831" h="3288969">
                <a:moveTo>
                  <a:pt x="0" y="0"/>
                </a:moveTo>
                <a:lnTo>
                  <a:pt x="2757831" y="0"/>
                </a:lnTo>
                <a:lnTo>
                  <a:pt x="2757831" y="3288969"/>
                </a:lnTo>
                <a:lnTo>
                  <a:pt x="0" y="3288969"/>
                </a:lnTo>
                <a:lnTo>
                  <a:pt x="0" y="0"/>
                </a:lnTo>
                <a:close/>
              </a:path>
            </a:pathLst>
          </a:custGeom>
          <a:solidFill>
            <a:srgbClr val="3399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475" y="1990165"/>
            <a:ext cx="8423238" cy="3001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265" y="2172409"/>
            <a:ext cx="8380206" cy="280838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QUÝ THẦY CÔ GIÁO VÀ CÁC EM HỌC SINH SỨC KHỎE VÀ HẠNH PHÚC!</a:t>
            </a:r>
          </a:p>
        </p:txBody>
      </p:sp>
    </p:spTree>
    <p:extLst>
      <p:ext uri="{BB962C8B-B14F-4D97-AF65-F5344CB8AC3E}">
        <p14:creationId xmlns:p14="http://schemas.microsoft.com/office/powerpoint/2010/main" val="404237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80" y="3658494"/>
            <a:ext cx="3012944" cy="228331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24" y="3655804"/>
            <a:ext cx="3019314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50" y="1371598"/>
            <a:ext cx="3047999" cy="2286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80" y="1371599"/>
            <a:ext cx="3066734" cy="2286001"/>
          </a:xfrm>
          <a:prstGeom prst="rect">
            <a:avLst/>
          </a:prstGeom>
        </p:spPr>
      </p:pic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679700" y="1828801"/>
            <a:ext cx="203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50207" name="Rectangle 3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782969" y="1352797"/>
            <a:ext cx="3048000" cy="2286000"/>
          </a:xfrm>
          <a:prstGeom prst="rect">
            <a:avLst/>
          </a:prstGeom>
          <a:solidFill>
            <a:srgbClr val="FF66CC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0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50209" name="Rectangle 3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855214" y="1360842"/>
            <a:ext cx="3048000" cy="2286000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000" b="1" dirty="0"/>
              <a:t>2</a:t>
            </a:r>
          </a:p>
        </p:txBody>
      </p:sp>
      <p:sp>
        <p:nvSpPr>
          <p:cNvPr id="50210" name="Rectangle 3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785698" y="3658494"/>
            <a:ext cx="3048000" cy="2286000"/>
          </a:xfrm>
          <a:prstGeom prst="rect">
            <a:avLst/>
          </a:prstGeom>
          <a:solidFill>
            <a:srgbClr val="FF99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0230" name="Rectangle 54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855214" y="3658494"/>
            <a:ext cx="3048000" cy="2286000"/>
          </a:xfrm>
          <a:prstGeom prst="rect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8000" b="1" dirty="0"/>
              <a:t>4</a:t>
            </a:r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94965" y="181000"/>
            <a:ext cx="6992470" cy="838200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 eaLnBrk="1" hangingPunct="1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1015831" y="6153374"/>
            <a:ext cx="860611" cy="387275"/>
          </a:xfrm>
          <a:prstGeom prst="rightArrow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5" name="TextBox3" r:id="rId2" imgW="2629080" imgH="563760"/>
        </mc:Choice>
        <mc:Fallback>
          <p:control name="TextBox3" r:id="rId2" imgW="2629080" imgH="563760">
            <p:pic>
              <p:nvPicPr>
                <p:cNvPr id="5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9145588" y="1347788"/>
                  <a:ext cx="2632075" cy="5635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0503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2" dur="1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" dur="1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4" dur="1"/>
                                        <p:tgtEl>
                                          <p:spTgt spid="50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30"/>
                  </p:tgtEl>
                </p:cond>
              </p:nextCondLst>
            </p:seq>
          </p:childTnLst>
        </p:cTn>
      </p:par>
    </p:tnLst>
    <p:bldLst>
      <p:bldP spid="50207" grpId="0" animBg="1"/>
      <p:bldP spid="50209" grpId="0" animBg="1"/>
      <p:bldP spid="50210" grpId="0" animBg="1"/>
      <p:bldP spid="50230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Excel?</a:t>
            </a:r>
            <a:endParaRPr lang="en-US" dirty="0"/>
          </a:p>
        </p:txBody>
      </p:sp>
      <p:sp>
        <p:nvSpPr>
          <p:cNvPr id="22" name="Left Arrow 21">
            <a:hlinkClick r:id="rId2" action="ppaction://hlinksldjump"/>
          </p:cNvPr>
          <p:cNvSpPr/>
          <p:nvPr/>
        </p:nvSpPr>
        <p:spPr>
          <a:xfrm>
            <a:off x="10875981" y="6056555"/>
            <a:ext cx="946673" cy="462579"/>
          </a:xfrm>
          <a:prstGeom prst="leftArrow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75009" y="1819472"/>
            <a:ext cx="7604655" cy="2890751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Sum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Average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GTLN: Max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GTNN: Min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75008" y="4964037"/>
            <a:ext cx="7604655" cy="82670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=TÊN HÀM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a,b,c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val="16628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25040"/>
          </a:xfrm>
        </p:spPr>
        <p:txBody>
          <a:bodyPr>
            <a:normAutofit/>
          </a:bodyPr>
          <a:lstStyle/>
          <a:p>
            <a:r>
              <a:rPr lang="en-US" sz="36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Thu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b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B, C, D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</a:t>
            </a:r>
          </a:p>
        </p:txBody>
      </p:sp>
      <p:pic>
        <p:nvPicPr>
          <p:cNvPr id="5122" name="Picture 2" descr="D:\HUYEN TRANG\THI GVG TINH 2020-2021\THI THUC HANH\HINH ANH\khởi độ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401" y="1918615"/>
            <a:ext cx="8111938" cy="47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0875981" y="6056555"/>
            <a:ext cx="946673" cy="462579"/>
          </a:xfrm>
          <a:prstGeom prst="leftArrow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2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925068" y="2489472"/>
            <a:ext cx="4120268" cy="4120268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846" tIns="592144" rIns="588846" bIns="592144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61404" y="1877029"/>
            <a:ext cx="2032281" cy="849112"/>
          </a:xfrm>
          <a:prstGeom prst="roundRect">
            <a:avLst/>
          </a:prstGeom>
          <a:gradFill flip="none" rotWithShape="1">
            <a:gsLst>
              <a:gs pos="0">
                <a:srgbClr val="FF0066"/>
              </a:gs>
              <a:gs pos="26000">
                <a:srgbClr val="FF66CC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293685" y="2409165"/>
            <a:ext cx="4120268" cy="4120268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846" tIns="592144" rIns="588846" bIns="592144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Nháy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chuột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phải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 Insert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rved Right Arrow 2"/>
          <p:cNvSpPr/>
          <p:nvPr/>
        </p:nvSpPr>
        <p:spPr>
          <a:xfrm rot="2906224">
            <a:off x="4057332" y="2094862"/>
            <a:ext cx="763372" cy="1262557"/>
          </a:xfrm>
          <a:prstGeom prst="curvedRightArrow">
            <a:avLst>
              <a:gd name="adj1" fmla="val 25000"/>
              <a:gd name="adj2" fmla="val 50000"/>
              <a:gd name="adj3" fmla="val 35741"/>
            </a:avLst>
          </a:prstGeom>
          <a:solidFill>
            <a:srgbClr val="FF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 rot="2413869">
            <a:off x="7469421" y="2314260"/>
            <a:ext cx="1171593" cy="725624"/>
          </a:xfrm>
          <a:prstGeom prst="curvedDownArrow">
            <a:avLst/>
          </a:prstGeom>
          <a:solidFill>
            <a:srgbClr val="FF66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Left Arrow 11">
            <a:hlinkClick r:id="rId2" action="ppaction://hlinksldjump"/>
          </p:cNvPr>
          <p:cNvSpPr/>
          <p:nvPr/>
        </p:nvSpPr>
        <p:spPr>
          <a:xfrm>
            <a:off x="10875981" y="6056555"/>
            <a:ext cx="946673" cy="462579"/>
          </a:xfrm>
          <a:prstGeom prst="leftArrow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65906" y="356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65906" y="356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925068" y="2489472"/>
            <a:ext cx="4120268" cy="4120268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846" tIns="592144" rIns="588846" bIns="592144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293685" y="2409165"/>
            <a:ext cx="4120268" cy="4120268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7466" h="2167466">
                <a:moveTo>
                  <a:pt x="1621800" y="548964"/>
                </a:moveTo>
                <a:lnTo>
                  <a:pt x="1941574" y="452590"/>
                </a:lnTo>
                <a:lnTo>
                  <a:pt x="2059240" y="656392"/>
                </a:lnTo>
                <a:lnTo>
                  <a:pt x="1815890" y="885138"/>
                </a:lnTo>
                <a:cubicBezTo>
                  <a:pt x="1851165" y="1015185"/>
                  <a:pt x="1851165" y="1152281"/>
                  <a:pt x="1815890" y="1282328"/>
                </a:cubicBezTo>
                <a:lnTo>
                  <a:pt x="2059240" y="1511074"/>
                </a:lnTo>
                <a:lnTo>
                  <a:pt x="1941574" y="1714876"/>
                </a:lnTo>
                <a:lnTo>
                  <a:pt x="1621800" y="1618502"/>
                </a:lnTo>
                <a:cubicBezTo>
                  <a:pt x="1526813" y="1714075"/>
                  <a:pt x="1408085" y="1782623"/>
                  <a:pt x="1277823" y="1817097"/>
                </a:cubicBezTo>
                <a:lnTo>
                  <a:pt x="1201398" y="2142217"/>
                </a:lnTo>
                <a:lnTo>
                  <a:pt x="966068" y="2142217"/>
                </a:lnTo>
                <a:lnTo>
                  <a:pt x="889643" y="1817097"/>
                </a:lnTo>
                <a:cubicBezTo>
                  <a:pt x="759381" y="1782622"/>
                  <a:pt x="640653" y="1714074"/>
                  <a:pt x="545666" y="1618502"/>
                </a:cubicBezTo>
                <a:lnTo>
                  <a:pt x="225892" y="1714876"/>
                </a:lnTo>
                <a:lnTo>
                  <a:pt x="108226" y="1511074"/>
                </a:lnTo>
                <a:lnTo>
                  <a:pt x="351576" y="1282328"/>
                </a:lnTo>
                <a:cubicBezTo>
                  <a:pt x="316301" y="1152281"/>
                  <a:pt x="316301" y="1015185"/>
                  <a:pt x="351576" y="885138"/>
                </a:cubicBezTo>
                <a:lnTo>
                  <a:pt x="108226" y="656392"/>
                </a:lnTo>
                <a:lnTo>
                  <a:pt x="225892" y="452590"/>
                </a:lnTo>
                <a:lnTo>
                  <a:pt x="545666" y="548964"/>
                </a:lnTo>
                <a:cubicBezTo>
                  <a:pt x="640653" y="453391"/>
                  <a:pt x="759381" y="384843"/>
                  <a:pt x="889643" y="350369"/>
                </a:cubicBezTo>
                <a:lnTo>
                  <a:pt x="966068" y="25249"/>
                </a:lnTo>
                <a:lnTo>
                  <a:pt x="1201398" y="25249"/>
                </a:lnTo>
                <a:lnTo>
                  <a:pt x="1277823" y="350369"/>
                </a:lnTo>
                <a:cubicBezTo>
                  <a:pt x="1408085" y="384844"/>
                  <a:pt x="1526813" y="453392"/>
                  <a:pt x="1621800" y="548964"/>
                </a:cubicBez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8846" tIns="592144" rIns="588846" bIns="592144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Nháy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chuột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phải</a:t>
            </a:r>
            <a:r>
              <a:rPr lang="en-US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 Insert</a:t>
            </a:r>
            <a:endPara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5" grpId="0" animBg="1"/>
      <p:bldP spid="8" grpId="0" animBg="1"/>
      <p:bldP spid="8" grpId="1" animBg="1"/>
      <p:bldP spid="3" grpId="0" animBg="1"/>
      <p:bldP spid="5" grpId="0" animBg="1"/>
      <p:bldP spid="13" grpId="0"/>
      <p:bldP spid="18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10875981" y="6056555"/>
            <a:ext cx="946673" cy="462579"/>
          </a:xfrm>
          <a:prstGeom prst="leftArrow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089966" y="2319348"/>
            <a:ext cx="3874373" cy="2841384"/>
          </a:xfrm>
          <a:prstGeom prst="roundRect">
            <a:avLst>
              <a:gd name="adj" fmla="val 10000"/>
            </a:avLst>
          </a:prstGeom>
          <a:solidFill>
            <a:srgbClr val="FF66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003366" y="2306977"/>
            <a:ext cx="3874373" cy="2841384"/>
          </a:xfrm>
          <a:prstGeom prst="roundRect">
            <a:avLst>
              <a:gd name="adj" fmla="val 10000"/>
            </a:avLst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5169" y="3773089"/>
            <a:ext cx="3463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6223" y="3733192"/>
            <a:ext cx="34532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22" y="2592888"/>
            <a:ext cx="1102659" cy="964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161" y="2592889"/>
            <a:ext cx="1102659" cy="964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82542" y="2306977"/>
            <a:ext cx="3874373" cy="2841384"/>
          </a:xfrm>
          <a:prstGeom prst="roundRect">
            <a:avLst>
              <a:gd name="adj" fmla="val 10000"/>
            </a:avLst>
          </a:pr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0" y="2759151"/>
            <a:ext cx="2833641" cy="6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12238" y="3740040"/>
            <a:ext cx="3463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480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" grpId="0"/>
      <p:bldP spid="4" grpId="0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72" y="333487"/>
            <a:ext cx="9699685" cy="6196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509" y="1645919"/>
            <a:ext cx="10069157" cy="2592591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58: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  <a:b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TỔNG HỢP (T2)</a:t>
            </a:r>
          </a:p>
        </p:txBody>
      </p:sp>
    </p:spTree>
    <p:extLst>
      <p:ext uri="{BB962C8B-B14F-4D97-AF65-F5344CB8AC3E}">
        <p14:creationId xmlns:p14="http://schemas.microsoft.com/office/powerpoint/2010/main" val="135260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750525" y="1685825"/>
            <a:ext cx="5221352" cy="915396"/>
            <a:chOff x="4287195" y="1772090"/>
            <a:chExt cx="5961120" cy="1537687"/>
          </a:xfrm>
        </p:grpSpPr>
        <p:sp>
          <p:nvSpPr>
            <p:cNvPr id="15" name="Freeform 14"/>
            <p:cNvSpPr/>
            <p:nvPr/>
          </p:nvSpPr>
          <p:spPr>
            <a:xfrm>
              <a:off x="4733661" y="1772090"/>
              <a:ext cx="5514654" cy="1537687"/>
            </a:xfrm>
            <a:custGeom>
              <a:avLst/>
              <a:gdLst>
                <a:gd name="connsiteX0" fmla="*/ 0 w 5514654"/>
                <a:gd name="connsiteY0" fmla="*/ 0 h 2472017"/>
                <a:gd name="connsiteX1" fmla="*/ 4278893 w 5514654"/>
                <a:gd name="connsiteY1" fmla="*/ 0 h 2472017"/>
                <a:gd name="connsiteX2" fmla="*/ 4278893 w 5514654"/>
                <a:gd name="connsiteY2" fmla="*/ 1245 h 2472017"/>
                <a:gd name="connsiteX3" fmla="*/ 4327136 w 5514654"/>
                <a:gd name="connsiteY3" fmla="*/ 10473 h 2472017"/>
                <a:gd name="connsiteX4" fmla="*/ 4373065 w 5514654"/>
                <a:gd name="connsiteY4" fmla="*/ 40763 h 2472017"/>
                <a:gd name="connsiteX5" fmla="*/ 5473763 w 5514654"/>
                <a:gd name="connsiteY5" fmla="*/ 1134489 h 2472017"/>
                <a:gd name="connsiteX6" fmla="*/ 5474385 w 5514654"/>
                <a:gd name="connsiteY6" fmla="*/ 1330427 h 2472017"/>
                <a:gd name="connsiteX7" fmla="*/ 4380659 w 5514654"/>
                <a:gd name="connsiteY7" fmla="*/ 2431125 h 2472017"/>
                <a:gd name="connsiteX8" fmla="*/ 4282819 w 5514654"/>
                <a:gd name="connsiteY8" fmla="*/ 2472017 h 2472017"/>
                <a:gd name="connsiteX9" fmla="*/ 4276376 w 5514654"/>
                <a:gd name="connsiteY9" fmla="*/ 2470784 h 2472017"/>
                <a:gd name="connsiteX10" fmla="*/ 0 w 5514654"/>
                <a:gd name="connsiteY10" fmla="*/ 2470784 h 247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4654" h="2472017">
                  <a:moveTo>
                    <a:pt x="0" y="0"/>
                  </a:moveTo>
                  <a:lnTo>
                    <a:pt x="4278893" y="0"/>
                  </a:lnTo>
                  <a:lnTo>
                    <a:pt x="4278893" y="1245"/>
                  </a:lnTo>
                  <a:lnTo>
                    <a:pt x="4327136" y="10473"/>
                  </a:lnTo>
                  <a:cubicBezTo>
                    <a:pt x="4343836" y="17184"/>
                    <a:pt x="4359495" y="27279"/>
                    <a:pt x="4373065" y="40763"/>
                  </a:cubicBezTo>
                  <a:lnTo>
                    <a:pt x="5473763" y="1134489"/>
                  </a:lnTo>
                  <a:cubicBezTo>
                    <a:pt x="5528042" y="1188424"/>
                    <a:pt x="5528320" y="1276149"/>
                    <a:pt x="5474385" y="1330427"/>
                  </a:cubicBezTo>
                  <a:lnTo>
                    <a:pt x="4380659" y="2431125"/>
                  </a:lnTo>
                  <a:cubicBezTo>
                    <a:pt x="4353691" y="2458265"/>
                    <a:pt x="4318276" y="2471904"/>
                    <a:pt x="4282819" y="2472017"/>
                  </a:cubicBezTo>
                  <a:lnTo>
                    <a:pt x="4276376" y="2470784"/>
                  </a:lnTo>
                  <a:lnTo>
                    <a:pt x="0" y="2470784"/>
                  </a:lnTo>
                  <a:close/>
                </a:path>
              </a:pathLst>
            </a:custGeom>
            <a:gradFill>
              <a:gsLst>
                <a:gs pos="0">
                  <a:srgbClr val="FF9900"/>
                </a:gs>
                <a:gs pos="85000">
                  <a:srgbClr val="FFCC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18913554">
              <a:off x="4287195" y="1981812"/>
              <a:ext cx="807923" cy="1147818"/>
            </a:xfrm>
            <a:prstGeom prst="roundRect">
              <a:avLst>
                <a:gd name="adj" fmla="val 7576"/>
              </a:avLst>
            </a:prstGeom>
            <a:gradFill flip="none" rotWithShape="1">
              <a:gsLst>
                <a:gs pos="0">
                  <a:srgbClr val="FF9933"/>
                </a:gs>
                <a:gs pos="71000">
                  <a:srgbClr val="FFCC66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68423" y="2910867"/>
            <a:ext cx="5865742" cy="924951"/>
            <a:chOff x="4360808" y="1772090"/>
            <a:chExt cx="5887507" cy="1537687"/>
          </a:xfr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0" scaled="1"/>
          </a:gradFill>
        </p:grpSpPr>
        <p:sp>
          <p:nvSpPr>
            <p:cNvPr id="18" name="Freeform 17"/>
            <p:cNvSpPr/>
            <p:nvPr/>
          </p:nvSpPr>
          <p:spPr>
            <a:xfrm>
              <a:off x="4733661" y="1772090"/>
              <a:ext cx="5514654" cy="1537687"/>
            </a:xfrm>
            <a:custGeom>
              <a:avLst/>
              <a:gdLst>
                <a:gd name="connsiteX0" fmla="*/ 0 w 5514654"/>
                <a:gd name="connsiteY0" fmla="*/ 0 h 2472017"/>
                <a:gd name="connsiteX1" fmla="*/ 4278893 w 5514654"/>
                <a:gd name="connsiteY1" fmla="*/ 0 h 2472017"/>
                <a:gd name="connsiteX2" fmla="*/ 4278893 w 5514654"/>
                <a:gd name="connsiteY2" fmla="*/ 1245 h 2472017"/>
                <a:gd name="connsiteX3" fmla="*/ 4327136 w 5514654"/>
                <a:gd name="connsiteY3" fmla="*/ 10473 h 2472017"/>
                <a:gd name="connsiteX4" fmla="*/ 4373065 w 5514654"/>
                <a:gd name="connsiteY4" fmla="*/ 40763 h 2472017"/>
                <a:gd name="connsiteX5" fmla="*/ 5473763 w 5514654"/>
                <a:gd name="connsiteY5" fmla="*/ 1134489 h 2472017"/>
                <a:gd name="connsiteX6" fmla="*/ 5474385 w 5514654"/>
                <a:gd name="connsiteY6" fmla="*/ 1330427 h 2472017"/>
                <a:gd name="connsiteX7" fmla="*/ 4380659 w 5514654"/>
                <a:gd name="connsiteY7" fmla="*/ 2431125 h 2472017"/>
                <a:gd name="connsiteX8" fmla="*/ 4282819 w 5514654"/>
                <a:gd name="connsiteY8" fmla="*/ 2472017 h 2472017"/>
                <a:gd name="connsiteX9" fmla="*/ 4276376 w 5514654"/>
                <a:gd name="connsiteY9" fmla="*/ 2470784 h 2472017"/>
                <a:gd name="connsiteX10" fmla="*/ 0 w 5514654"/>
                <a:gd name="connsiteY10" fmla="*/ 2470784 h 247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4654" h="2472017">
                  <a:moveTo>
                    <a:pt x="0" y="0"/>
                  </a:moveTo>
                  <a:lnTo>
                    <a:pt x="4278893" y="0"/>
                  </a:lnTo>
                  <a:lnTo>
                    <a:pt x="4278893" y="1245"/>
                  </a:lnTo>
                  <a:lnTo>
                    <a:pt x="4327136" y="10473"/>
                  </a:lnTo>
                  <a:cubicBezTo>
                    <a:pt x="4343836" y="17184"/>
                    <a:pt x="4359495" y="27279"/>
                    <a:pt x="4373065" y="40763"/>
                  </a:cubicBezTo>
                  <a:lnTo>
                    <a:pt x="5473763" y="1134489"/>
                  </a:lnTo>
                  <a:cubicBezTo>
                    <a:pt x="5528042" y="1188424"/>
                    <a:pt x="5528320" y="1276149"/>
                    <a:pt x="5474385" y="1330427"/>
                  </a:cubicBezTo>
                  <a:lnTo>
                    <a:pt x="4380659" y="2431125"/>
                  </a:lnTo>
                  <a:cubicBezTo>
                    <a:pt x="4353691" y="2458265"/>
                    <a:pt x="4318276" y="2471904"/>
                    <a:pt x="4282819" y="2472017"/>
                  </a:cubicBezTo>
                  <a:lnTo>
                    <a:pt x="4276376" y="2470784"/>
                  </a:lnTo>
                  <a:lnTo>
                    <a:pt x="0" y="2470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C0000"/>
                </a:gs>
                <a:gs pos="74000">
                  <a:srgbClr val="FF66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8913554">
              <a:off x="4360808" y="1987284"/>
              <a:ext cx="730362" cy="1147817"/>
            </a:xfrm>
            <a:prstGeom prst="roundRect">
              <a:avLst>
                <a:gd name="adj" fmla="val 7576"/>
              </a:avLst>
            </a:prstGeom>
            <a:gradFill flip="none" rotWithShape="1">
              <a:gsLst>
                <a:gs pos="0">
                  <a:srgbClr val="CC0000"/>
                </a:gs>
                <a:gs pos="100000">
                  <a:srgbClr val="FF5050">
                    <a:lumMod val="85000"/>
                    <a:lumOff val="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30832" y="4163968"/>
            <a:ext cx="6003333" cy="951307"/>
            <a:chOff x="4370050" y="1772090"/>
            <a:chExt cx="5878265" cy="1537687"/>
          </a:xfrm>
        </p:grpSpPr>
        <p:sp>
          <p:nvSpPr>
            <p:cNvPr id="21" name="Freeform 20"/>
            <p:cNvSpPr/>
            <p:nvPr/>
          </p:nvSpPr>
          <p:spPr>
            <a:xfrm>
              <a:off x="4733661" y="1772090"/>
              <a:ext cx="5514654" cy="1537687"/>
            </a:xfrm>
            <a:custGeom>
              <a:avLst/>
              <a:gdLst>
                <a:gd name="connsiteX0" fmla="*/ 0 w 5514654"/>
                <a:gd name="connsiteY0" fmla="*/ 0 h 2472017"/>
                <a:gd name="connsiteX1" fmla="*/ 4278893 w 5514654"/>
                <a:gd name="connsiteY1" fmla="*/ 0 h 2472017"/>
                <a:gd name="connsiteX2" fmla="*/ 4278893 w 5514654"/>
                <a:gd name="connsiteY2" fmla="*/ 1245 h 2472017"/>
                <a:gd name="connsiteX3" fmla="*/ 4327136 w 5514654"/>
                <a:gd name="connsiteY3" fmla="*/ 10473 h 2472017"/>
                <a:gd name="connsiteX4" fmla="*/ 4373065 w 5514654"/>
                <a:gd name="connsiteY4" fmla="*/ 40763 h 2472017"/>
                <a:gd name="connsiteX5" fmla="*/ 5473763 w 5514654"/>
                <a:gd name="connsiteY5" fmla="*/ 1134489 h 2472017"/>
                <a:gd name="connsiteX6" fmla="*/ 5474385 w 5514654"/>
                <a:gd name="connsiteY6" fmla="*/ 1330427 h 2472017"/>
                <a:gd name="connsiteX7" fmla="*/ 4380659 w 5514654"/>
                <a:gd name="connsiteY7" fmla="*/ 2431125 h 2472017"/>
                <a:gd name="connsiteX8" fmla="*/ 4282819 w 5514654"/>
                <a:gd name="connsiteY8" fmla="*/ 2472017 h 2472017"/>
                <a:gd name="connsiteX9" fmla="*/ 4276376 w 5514654"/>
                <a:gd name="connsiteY9" fmla="*/ 2470784 h 2472017"/>
                <a:gd name="connsiteX10" fmla="*/ 0 w 5514654"/>
                <a:gd name="connsiteY10" fmla="*/ 2470784 h 247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4654" h="2472017">
                  <a:moveTo>
                    <a:pt x="0" y="0"/>
                  </a:moveTo>
                  <a:lnTo>
                    <a:pt x="4278893" y="0"/>
                  </a:lnTo>
                  <a:lnTo>
                    <a:pt x="4278893" y="1245"/>
                  </a:lnTo>
                  <a:lnTo>
                    <a:pt x="4327136" y="10473"/>
                  </a:lnTo>
                  <a:cubicBezTo>
                    <a:pt x="4343836" y="17184"/>
                    <a:pt x="4359495" y="27279"/>
                    <a:pt x="4373065" y="40763"/>
                  </a:cubicBezTo>
                  <a:lnTo>
                    <a:pt x="5473763" y="1134489"/>
                  </a:lnTo>
                  <a:cubicBezTo>
                    <a:pt x="5528042" y="1188424"/>
                    <a:pt x="5528320" y="1276149"/>
                    <a:pt x="5474385" y="1330427"/>
                  </a:cubicBezTo>
                  <a:lnTo>
                    <a:pt x="4380659" y="2431125"/>
                  </a:lnTo>
                  <a:cubicBezTo>
                    <a:pt x="4353691" y="2458265"/>
                    <a:pt x="4318276" y="2471904"/>
                    <a:pt x="4282819" y="2472017"/>
                  </a:cubicBezTo>
                  <a:lnTo>
                    <a:pt x="4276376" y="2470784"/>
                  </a:lnTo>
                  <a:lnTo>
                    <a:pt x="0" y="2470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0066"/>
                </a:gs>
                <a:gs pos="100000">
                  <a:srgbClr val="FF66F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Chèn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cột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 rot="18913554">
              <a:off x="4370050" y="1982326"/>
              <a:ext cx="727221" cy="1147817"/>
            </a:xfrm>
            <a:prstGeom prst="roundRect">
              <a:avLst>
                <a:gd name="adj" fmla="val 7576"/>
              </a:avLst>
            </a:prstGeom>
            <a:gradFill flip="none" rotWithShape="1">
              <a:gsLst>
                <a:gs pos="0">
                  <a:srgbClr val="660066"/>
                </a:gs>
                <a:gs pos="100000">
                  <a:srgbClr val="FF66FF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86614" y="5545429"/>
            <a:ext cx="5049388" cy="825806"/>
            <a:chOff x="4386870" y="1697066"/>
            <a:chExt cx="5861444" cy="1537687"/>
          </a:xfrm>
          <a:solidFill>
            <a:srgbClr val="00B050"/>
          </a:solidFill>
        </p:grpSpPr>
        <p:sp>
          <p:nvSpPr>
            <p:cNvPr id="24" name="Freeform 23"/>
            <p:cNvSpPr/>
            <p:nvPr/>
          </p:nvSpPr>
          <p:spPr>
            <a:xfrm>
              <a:off x="4733660" y="1697066"/>
              <a:ext cx="5514654" cy="1537687"/>
            </a:xfrm>
            <a:custGeom>
              <a:avLst/>
              <a:gdLst>
                <a:gd name="connsiteX0" fmla="*/ 0 w 5514654"/>
                <a:gd name="connsiteY0" fmla="*/ 0 h 2472017"/>
                <a:gd name="connsiteX1" fmla="*/ 4278893 w 5514654"/>
                <a:gd name="connsiteY1" fmla="*/ 0 h 2472017"/>
                <a:gd name="connsiteX2" fmla="*/ 4278893 w 5514654"/>
                <a:gd name="connsiteY2" fmla="*/ 1245 h 2472017"/>
                <a:gd name="connsiteX3" fmla="*/ 4327136 w 5514654"/>
                <a:gd name="connsiteY3" fmla="*/ 10473 h 2472017"/>
                <a:gd name="connsiteX4" fmla="*/ 4373065 w 5514654"/>
                <a:gd name="connsiteY4" fmla="*/ 40763 h 2472017"/>
                <a:gd name="connsiteX5" fmla="*/ 5473763 w 5514654"/>
                <a:gd name="connsiteY5" fmla="*/ 1134489 h 2472017"/>
                <a:gd name="connsiteX6" fmla="*/ 5474385 w 5514654"/>
                <a:gd name="connsiteY6" fmla="*/ 1330427 h 2472017"/>
                <a:gd name="connsiteX7" fmla="*/ 4380659 w 5514654"/>
                <a:gd name="connsiteY7" fmla="*/ 2431125 h 2472017"/>
                <a:gd name="connsiteX8" fmla="*/ 4282819 w 5514654"/>
                <a:gd name="connsiteY8" fmla="*/ 2472017 h 2472017"/>
                <a:gd name="connsiteX9" fmla="*/ 4276376 w 5514654"/>
                <a:gd name="connsiteY9" fmla="*/ 2470784 h 2472017"/>
                <a:gd name="connsiteX10" fmla="*/ 0 w 5514654"/>
                <a:gd name="connsiteY10" fmla="*/ 2470784 h 2472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14654" h="2472017">
                  <a:moveTo>
                    <a:pt x="0" y="0"/>
                  </a:moveTo>
                  <a:lnTo>
                    <a:pt x="4278893" y="0"/>
                  </a:lnTo>
                  <a:lnTo>
                    <a:pt x="4278893" y="1245"/>
                  </a:lnTo>
                  <a:lnTo>
                    <a:pt x="4327136" y="10473"/>
                  </a:lnTo>
                  <a:cubicBezTo>
                    <a:pt x="4343836" y="17184"/>
                    <a:pt x="4359495" y="27279"/>
                    <a:pt x="4373065" y="40763"/>
                  </a:cubicBezTo>
                  <a:lnTo>
                    <a:pt x="5473763" y="1134489"/>
                  </a:lnTo>
                  <a:cubicBezTo>
                    <a:pt x="5528042" y="1188424"/>
                    <a:pt x="5528320" y="1276149"/>
                    <a:pt x="5474385" y="1330427"/>
                  </a:cubicBezTo>
                  <a:lnTo>
                    <a:pt x="4380659" y="2431125"/>
                  </a:lnTo>
                  <a:cubicBezTo>
                    <a:pt x="4353691" y="2458265"/>
                    <a:pt x="4318276" y="2471904"/>
                    <a:pt x="4282819" y="2472017"/>
                  </a:cubicBezTo>
                  <a:lnTo>
                    <a:pt x="4276376" y="2470784"/>
                  </a:lnTo>
                  <a:lnTo>
                    <a:pt x="0" y="24707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6600"/>
                </a:gs>
                <a:gs pos="100000">
                  <a:srgbClr val="00FF9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 rot="18913554">
              <a:off x="4386870" y="1828552"/>
              <a:ext cx="810038" cy="1309022"/>
            </a:xfrm>
            <a:prstGeom prst="roundRect">
              <a:avLst>
                <a:gd name="adj" fmla="val 7576"/>
              </a:avLst>
            </a:prstGeom>
            <a:gradFill>
              <a:gsLst>
                <a:gs pos="0">
                  <a:srgbClr val="006600"/>
                </a:gs>
                <a:gs pos="100000">
                  <a:srgbClr val="66FF99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048" y="2405661"/>
            <a:ext cx="3059238" cy="3139768"/>
            <a:chOff x="68048" y="1574091"/>
            <a:chExt cx="3508744" cy="3508744"/>
          </a:xfrm>
        </p:grpSpPr>
        <p:grpSp>
          <p:nvGrpSpPr>
            <p:cNvPr id="7" name="Group 6"/>
            <p:cNvGrpSpPr/>
            <p:nvPr/>
          </p:nvGrpSpPr>
          <p:grpSpPr>
            <a:xfrm>
              <a:off x="929285" y="2435328"/>
              <a:ext cx="1786270" cy="1786270"/>
              <a:chOff x="808074" y="2073349"/>
              <a:chExt cx="1786270" cy="178627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903767" y="2169042"/>
                <a:ext cx="1594884" cy="159488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Thực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Donut 5"/>
              <p:cNvSpPr/>
              <p:nvPr/>
            </p:nvSpPr>
            <p:spPr>
              <a:xfrm>
                <a:off x="808074" y="2073349"/>
                <a:ext cx="1786270" cy="1786270"/>
              </a:xfrm>
              <a:prstGeom prst="donut">
                <a:avLst>
                  <a:gd name="adj" fmla="val 5164"/>
                </a:avLst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84000">
                    <a:schemeClr val="bg1">
                      <a:lumMod val="6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88900" dist="63500" dir="2700000" sx="103000" sy="103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Block Arc 7"/>
            <p:cNvSpPr/>
            <p:nvPr/>
          </p:nvSpPr>
          <p:spPr>
            <a:xfrm rot="5400000">
              <a:off x="376398" y="1882441"/>
              <a:ext cx="2892044" cy="2892044"/>
            </a:xfrm>
            <a:prstGeom prst="blockArc">
              <a:avLst>
                <a:gd name="adj1" fmla="val 10800000"/>
                <a:gd name="adj2" fmla="val 21575058"/>
                <a:gd name="adj3" fmla="val 360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/>
            <p:cNvSpPr/>
            <p:nvPr/>
          </p:nvSpPr>
          <p:spPr>
            <a:xfrm rot="5400000">
              <a:off x="68048" y="1574091"/>
              <a:ext cx="3508744" cy="3508744"/>
            </a:xfrm>
            <a:prstGeom prst="blockArc">
              <a:avLst>
                <a:gd name="adj1" fmla="val 10800000"/>
                <a:gd name="adj2" fmla="val 21596313"/>
                <a:gd name="adj3" fmla="val 0"/>
              </a:avLst>
            </a:prstGeom>
            <a:solidFill>
              <a:schemeClr val="bg1">
                <a:lumMod val="65000"/>
              </a:schemeClr>
            </a:solidFill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195592" y="1950178"/>
              <a:ext cx="104616" cy="104616"/>
            </a:xfrm>
            <a:prstGeom prst="ellipse">
              <a:avLst/>
            </a:prstGeom>
            <a:gradFill flip="none" rotWithShape="1">
              <a:gsLst>
                <a:gs pos="0">
                  <a:srgbClr val="FF9933"/>
                </a:gs>
                <a:gs pos="71000">
                  <a:srgbClr val="FFCC66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074978" y="2788307"/>
              <a:ext cx="104616" cy="104616"/>
            </a:xfrm>
            <a:prstGeom prst="ellipse">
              <a:avLst/>
            </a:prstGeom>
            <a:gradFill flip="none" rotWithShape="1">
              <a:gsLst>
                <a:gs pos="0">
                  <a:srgbClr val="CC0000"/>
                </a:gs>
                <a:gs pos="100000">
                  <a:srgbClr val="FF5050">
                    <a:lumMod val="85000"/>
                    <a:lumOff val="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92498" y="3945156"/>
              <a:ext cx="104616" cy="104616"/>
            </a:xfrm>
            <a:prstGeom prst="ellipse">
              <a:avLst/>
            </a:prstGeom>
            <a:gradFill flip="none" rotWithShape="1">
              <a:gsLst>
                <a:gs pos="0">
                  <a:srgbClr val="660066"/>
                </a:gs>
                <a:gs pos="100000">
                  <a:srgbClr val="FF66FF"/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95592" y="4602132"/>
              <a:ext cx="104616" cy="104616"/>
            </a:xfrm>
            <a:prstGeom prst="ellipse">
              <a:avLst/>
            </a:prstGeom>
            <a:gradFill>
              <a:gsLst>
                <a:gs pos="0">
                  <a:srgbClr val="006600"/>
                </a:gs>
                <a:gs pos="100000">
                  <a:srgbClr val="66FF99"/>
                </a:gs>
              </a:gsLst>
              <a:lin ang="5400000" scaled="1"/>
            </a:gra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Freeform 34"/>
          <p:cNvSpPr/>
          <p:nvPr/>
        </p:nvSpPr>
        <p:spPr>
          <a:xfrm>
            <a:off x="2049856" y="2280621"/>
            <a:ext cx="1462235" cy="412384"/>
          </a:xfrm>
          <a:custGeom>
            <a:avLst/>
            <a:gdLst>
              <a:gd name="connsiteX0" fmla="*/ 0 w 1493520"/>
              <a:gd name="connsiteY0" fmla="*/ 802640 h 802640"/>
              <a:gd name="connsiteX1" fmla="*/ 548640 w 1493520"/>
              <a:gd name="connsiteY1" fmla="*/ 203200 h 802640"/>
              <a:gd name="connsiteX2" fmla="*/ 1493520 w 1493520"/>
              <a:gd name="connsiteY2" fmla="*/ 0 h 8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3520" h="802640">
                <a:moveTo>
                  <a:pt x="0" y="802640"/>
                </a:moveTo>
                <a:lnTo>
                  <a:pt x="548640" y="203200"/>
                </a:lnTo>
                <a:lnTo>
                  <a:pt x="1493520" y="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525597">
            <a:off x="2894040" y="2993102"/>
            <a:ext cx="2112802" cy="616724"/>
          </a:xfrm>
          <a:custGeom>
            <a:avLst/>
            <a:gdLst>
              <a:gd name="connsiteX0" fmla="*/ 0 w 2092960"/>
              <a:gd name="connsiteY0" fmla="*/ 294640 h 294640"/>
              <a:gd name="connsiteX1" fmla="*/ 1117600 w 2092960"/>
              <a:gd name="connsiteY1" fmla="*/ 0 h 294640"/>
              <a:gd name="connsiteX2" fmla="*/ 2092960 w 2092960"/>
              <a:gd name="connsiteY2" fmla="*/ 101600 h 2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2960" h="294640">
                <a:moveTo>
                  <a:pt x="0" y="294640"/>
                </a:moveTo>
                <a:lnTo>
                  <a:pt x="1117600" y="0"/>
                </a:lnTo>
                <a:lnTo>
                  <a:pt x="2092960" y="10160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21231329">
            <a:off x="2780877" y="4551919"/>
            <a:ext cx="2004791" cy="441530"/>
          </a:xfrm>
          <a:custGeom>
            <a:avLst/>
            <a:gdLst>
              <a:gd name="connsiteX0" fmla="*/ 0 w 2225040"/>
              <a:gd name="connsiteY0" fmla="*/ 0 h 264160"/>
              <a:gd name="connsiteX1" fmla="*/ 1219200 w 2225040"/>
              <a:gd name="connsiteY1" fmla="*/ 264160 h 264160"/>
              <a:gd name="connsiteX2" fmla="*/ 2225040 w 2225040"/>
              <a:gd name="connsiteY2" fmla="*/ 182880 h 26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5040" h="264160">
                <a:moveTo>
                  <a:pt x="0" y="0"/>
                </a:moveTo>
                <a:lnTo>
                  <a:pt x="1219200" y="264160"/>
                </a:lnTo>
                <a:lnTo>
                  <a:pt x="2225040" y="18288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047988" y="5269505"/>
            <a:ext cx="1510767" cy="633085"/>
          </a:xfrm>
          <a:custGeom>
            <a:avLst/>
            <a:gdLst>
              <a:gd name="connsiteX0" fmla="*/ 0 w 1412240"/>
              <a:gd name="connsiteY0" fmla="*/ 0 h 924560"/>
              <a:gd name="connsiteX1" fmla="*/ 619760 w 1412240"/>
              <a:gd name="connsiteY1" fmla="*/ 711200 h 924560"/>
              <a:gd name="connsiteX2" fmla="*/ 1412240 w 1412240"/>
              <a:gd name="connsiteY2" fmla="*/ 924560 h 92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240" h="924560">
                <a:moveTo>
                  <a:pt x="0" y="0"/>
                </a:moveTo>
                <a:lnTo>
                  <a:pt x="619760" y="711200"/>
                </a:lnTo>
                <a:lnTo>
                  <a:pt x="1412240" y="924560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906235" y="1890716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26790" y="3111732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93429" y="4395704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07319" y="5680351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354105" y="839099"/>
            <a:ext cx="11554609" cy="835968"/>
          </a:xfrm>
        </p:spPr>
        <p:txBody>
          <a:bodyPr>
            <a:normAutofit/>
          </a:bodyPr>
          <a:lstStyle/>
          <a:p>
            <a:pPr algn="ctr"/>
            <a:r>
              <a:rPr lang="en-US" sz="24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400" dirty="0"/>
          </a:p>
        </p:txBody>
      </p:sp>
      <p:sp>
        <p:nvSpPr>
          <p:cNvPr id="44" name="Rounded Rectangle 43"/>
          <p:cNvSpPr/>
          <p:nvPr/>
        </p:nvSpPr>
        <p:spPr>
          <a:xfrm>
            <a:off x="1161826" y="96819"/>
            <a:ext cx="9972339" cy="69924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10: THỰC HÀNH TỔNG HỢP (T2)</a:t>
            </a:r>
          </a:p>
        </p:txBody>
      </p:sp>
    </p:spTree>
    <p:extLst>
      <p:ext uri="{BB962C8B-B14F-4D97-AF65-F5344CB8AC3E}">
        <p14:creationId xmlns:p14="http://schemas.microsoft.com/office/powerpoint/2010/main" val="451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0" grpId="0"/>
      <p:bldP spid="41" grpId="0"/>
      <p:bldP spid="42" grpId="0"/>
      <p:bldP spid="4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4105" y="839099"/>
            <a:ext cx="11554609" cy="8359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161826" y="96819"/>
            <a:ext cx="9972339" cy="69924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10: THỰC HÀNH TỔNG HỢP (T2)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8167" y="1565010"/>
            <a:ext cx="11316149" cy="835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BMT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500" dirty="0"/>
          </a:p>
        </p:txBody>
      </p:sp>
      <p:pic>
        <p:nvPicPr>
          <p:cNvPr id="6146" name="Picture 2" descr="D:\HUYEN TRANG\THI GVG TINH 2020-2021\THI THUC HANH\HINH ANH\bài 2a,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648" y="2411736"/>
            <a:ext cx="8286273" cy="42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2360</TotalTime>
  <Words>803</Words>
  <Application>Microsoft Office PowerPoint</Application>
  <PresentationFormat>Màn hình rộng</PresentationFormat>
  <Paragraphs>83</Paragraphs>
  <Slides>16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17" baseType="lpstr">
      <vt:lpstr>Office Theme</vt:lpstr>
      <vt:lpstr>Bản trình bày PowerPoint</vt:lpstr>
      <vt:lpstr>KHỞI ĐỘNG</vt:lpstr>
      <vt:lpstr>Câu 1: Em hãy cho biết một số hàm thường dùng trong chương trình bảng tính Excel?</vt:lpstr>
      <vt:lpstr>Câu 2: Em hãy thực hiện điều chỉnh:   - Thu hẹp độ rộng cột A  -  Mở rộng độ rộng cột B, C, D và E</vt:lpstr>
      <vt:lpstr>Bản trình bày PowerPoint</vt:lpstr>
      <vt:lpstr>Câu 4: Hãy cho biết ý nghĩa của các nút lệnh sau:</vt:lpstr>
      <vt:lpstr>Tiết 58: Bài thực hành 10 THỰC HÀNH TỔNG HỢP (T2)</vt:lpstr>
      <vt:lpstr>Bài 2: Lập trang tính, định dạng, sử dụng công thức hoặc hàm để thực hiện các tính toán, sắp xếp và lọc dữ liệu</vt:lpstr>
      <vt:lpstr>Bài 2: Lập trang tính, định dạng, sử dụng công thức hoặc hàm để thực hiện các tính toán, sắp xếp và lọc dữ liệu</vt:lpstr>
      <vt:lpstr>Bài 2: Lập trang tính, định dạng, sử dụng công thức hoặc hàm để thực hiện các tính toán, sắp xếp và lọc dữ liệu</vt:lpstr>
      <vt:lpstr>Bài 2: Lập trang tính, định dạng, sử dụng công thức hoặc hàm để thực hiện các tính toán, sắp xếp và lọc dữ liệu</vt:lpstr>
      <vt:lpstr>Bài 2: Lập trang tính, định dạng, sử dụng công thức hoặc hàm để thực hiện các tính toán, sắp xếp và lọc dữ liệu</vt:lpstr>
      <vt:lpstr>Bài 2: Lập trang tính, định dạng, sử dụng công thức hoặc hàm để thực hiện các tính toán, sắp xếp và lọc dữ liệu</vt:lpstr>
      <vt:lpstr>NỘI DUNG CẦN NẮM</vt:lpstr>
      <vt:lpstr>Bản trình bày PowerPoint</vt:lpstr>
      <vt:lpstr>KÍNH CHÚC QUÝ THẦY CÔ GIÁO VÀ CÁC EM HỌC SINH SỨC KHỎE VÀ HẠNH PHÚC!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Người dùng Không xác định</cp:lastModifiedBy>
  <cp:revision>261</cp:revision>
  <dcterms:created xsi:type="dcterms:W3CDTF">2021-04-02T13:03:36Z</dcterms:created>
  <dcterms:modified xsi:type="dcterms:W3CDTF">2021-04-26T03:08:27Z</dcterms:modified>
</cp:coreProperties>
</file>